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4E17-520C-4C81-87AE-D9F556F9E7C6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825B9-3766-4EFA-8DA2-88FA3C4BC4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825B9-3766-4EFA-8DA2-88FA3C4BC45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57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DCC317-5D50-47E2-A793-CF302CA998C3}" type="datetimeFigureOut">
              <a:rPr lang="tr-TR" smtClean="0"/>
              <a:t>19.06.2019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777380-38DC-4600-AA0D-D3BCA57FE6E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66250" y="764704"/>
            <a:ext cx="5723468" cy="4536504"/>
          </a:xfrm>
        </p:spPr>
        <p:txBody>
          <a:bodyPr>
            <a:noAutofit/>
          </a:bodyPr>
          <a:lstStyle/>
          <a:p>
            <a:r>
              <a:rPr lang="tr-TR" sz="6000" dirty="0" smtClean="0">
                <a:latin typeface="Brush Script Std" pitchFamily="66" charset="0"/>
              </a:rPr>
              <a:t>BUCA TOKI TURGUT ÖZAL </a:t>
            </a:r>
            <a:r>
              <a:rPr lang="tr-TR" sz="6000" dirty="0" smtClean="0">
                <a:latin typeface="Brush Script Std" pitchFamily="66" charset="0"/>
              </a:rPr>
              <a:t>ORTAOKULU</a:t>
            </a:r>
            <a:endParaRPr lang="tr-TR" sz="6000" dirty="0">
              <a:latin typeface="Brush Script Std" pitchFamily="66" charset="0"/>
            </a:endParaRPr>
          </a:p>
        </p:txBody>
      </p:sp>
      <p:pic>
        <p:nvPicPr>
          <p:cNvPr id="4" name="Bütün Dünya Buna Inansa-mp3indirdur.p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037" y="5195664"/>
            <a:ext cx="609600" cy="609600"/>
          </a:xfrm>
          <a:prstGeom prst="rect">
            <a:avLst/>
          </a:prstGeom>
        </p:spPr>
      </p:pic>
      <p:sp>
        <p:nvSpPr>
          <p:cNvPr id="6" name="Komut Düğmesi: İleri veya Sonraki 5">
            <a:hlinkClick r:id="" action="ppaction://hlinkshowjump?jump=nextslide" highlightClick="1"/>
          </p:cNvPr>
          <p:cNvSpPr/>
          <p:nvPr/>
        </p:nvSpPr>
        <p:spPr>
          <a:xfrm>
            <a:off x="4249664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6554473" y="913017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>
                <a:latin typeface="Brush Script Std" pitchFamily="66" charset="0"/>
              </a:rPr>
              <a:t>.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5605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pnr\Desktop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3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7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pnr\Desktop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25" y="764704"/>
            <a:ext cx="71287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5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pnr\Desktop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pnr\Desktop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49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pnr\Desktop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ki-okulişlerilogo etc\ORTAOKUL LOGO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57277" cy="40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1840" y="531001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Brush Script Std" pitchFamily="66" charset="0"/>
              </a:rPr>
              <a:t>5.SINIFLAR</a:t>
            </a:r>
            <a:endParaRPr lang="tr-TR" sz="3200" dirty="0"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187624" y="908720"/>
            <a:ext cx="698477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5400" dirty="0" smtClean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r>
              <a:rPr lang="tr-TR" sz="6000" dirty="0" smtClean="0">
                <a:latin typeface="Brush Script Std" pitchFamily="66" charset="0"/>
              </a:rPr>
              <a:t>ÇOCUKLUK INSANIN ANAVATANIDIR</a:t>
            </a:r>
            <a:endParaRPr lang="tr-TR" sz="6000" dirty="0">
              <a:latin typeface="Brush Script Std" pitchFamily="66" charset="0"/>
            </a:endParaRPr>
          </a:p>
        </p:txBody>
      </p:sp>
      <p:sp>
        <p:nvSpPr>
          <p:cNvPr id="3" name="Komut Düğmesi: İleri veya Sonraki 2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Komut Düğmesi: Geri veya Önceki 3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997966" y="2204864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>
                <a:latin typeface="Brush Script Std" pitchFamily="66" charset="0"/>
              </a:rPr>
              <a:t>.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1637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nr\Deskto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2" y="-27384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«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pnr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8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1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nr\Desktop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4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 descr="C:\Users\pnr\Desktop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90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pnr\Desktop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84776" cy="50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0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pnr\Desktop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764703"/>
            <a:ext cx="6984776" cy="52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8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pnr\Desktop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8" y="825759"/>
            <a:ext cx="7056784" cy="50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ut Düğmesi: İleri veya Sonraki 4">
            <a:hlinkClick r:id="" action="ppaction://hlinkshowjump?jump=nextslide" highlightClick="1"/>
          </p:cNvPr>
          <p:cNvSpPr/>
          <p:nvPr/>
        </p:nvSpPr>
        <p:spPr>
          <a:xfrm>
            <a:off x="4644008" y="6319414"/>
            <a:ext cx="754384" cy="521208"/>
          </a:xfrm>
          <a:prstGeom prst="actionButtonForwardNex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mut Düğmesi: Geri veya Önceki 5">
            <a:hlinkClick r:id="" action="ppaction://hlinkshowjump?jump=previousslide" highlightClick="1"/>
          </p:cNvPr>
          <p:cNvSpPr/>
          <p:nvPr/>
        </p:nvSpPr>
        <p:spPr>
          <a:xfrm>
            <a:off x="3851920" y="6319414"/>
            <a:ext cx="754384" cy="521208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4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13</Words>
  <Application>Microsoft Office PowerPoint</Application>
  <PresentationFormat>Ekran Gösterisi (4:3)</PresentationFormat>
  <Paragraphs>8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Raptiye</vt:lpstr>
      <vt:lpstr>BUCA TOKI TURGUT ÖZAL ORTAOKULU</vt:lpstr>
      <vt:lpstr>PowerPoint Sunusu</vt:lpstr>
      <vt:lpstr>PowerPoint Sunusu</vt:lpstr>
      <vt:lpstr>«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pnr</dc:creator>
  <cp:lastModifiedBy>pnr</cp:lastModifiedBy>
  <cp:revision>10</cp:revision>
  <dcterms:created xsi:type="dcterms:W3CDTF">2019-06-17T11:54:00Z</dcterms:created>
  <dcterms:modified xsi:type="dcterms:W3CDTF">2019-06-19T18:51:55Z</dcterms:modified>
</cp:coreProperties>
</file>